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C2F2774-E9F0-430F-A2BF-BE1E371EE8D8}">
  <a:tblStyle styleId="{5C2F2774-E9F0-430F-A2BF-BE1E371EE8D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QA and chat bots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10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2.png"/><Relationship Id="rId4" Type="http://schemas.openxmlformats.org/officeDocument/2006/relationships/image" Target="../media/image96.png"/><Relationship Id="rId5" Type="http://schemas.openxmlformats.org/officeDocument/2006/relationships/image" Target="../media/image9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8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6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data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test datasets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 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 stock prediction using linear regression only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sequence to sequence mode (translate a language to another)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https://github.com/hunkim/DeepLearningZeroToAll/blob/master/Keras/klab-12-5-seq2seq.py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DNN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RNN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Coding Project @UST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Dynamic RNN</a:t>
            </a:r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RNN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ct val="32352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600"/>
              <a:t>Feedback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Translate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Handwriting generation 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Sketch-RNN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in TensorFlow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Unfolding to n </a:t>
            </a:r>
            <a:r>
              <a:rPr lang="en"/>
              <a:t>sequences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One-hot encoding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Execute RNN</a:t>
            </a:r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-69850" lvl="0" marL="274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hidden_rnn_size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creation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 to RNN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Manual d</a:t>
            </a:r>
            <a:r>
              <a:rPr lang="en"/>
              <a:t>ata creation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</a:t>
            </a:r>
            <a:r>
              <a:rPr lang="en"/>
              <a:t> data creation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 parameters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49149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dataset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Stacked RNN 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{5C2F2774-E9F0-430F-A2BF-BE1E371EE8D8}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Open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Volume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